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62" r:id="rId5"/>
    <p:sldId id="263" r:id="rId6"/>
    <p:sldId id="261" r:id="rId7"/>
    <p:sldId id="260" r:id="rId8"/>
    <p:sldId id="258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AE7843B-1DAF-403A-8E9E-352C6144CE4C}">
          <p14:sldIdLst>
            <p14:sldId id="256"/>
            <p14:sldId id="257"/>
            <p14:sldId id="259"/>
            <p14:sldId id="262"/>
            <p14:sldId id="263"/>
            <p14:sldId id="261"/>
            <p14:sldId id="260"/>
            <p14:sldId id="258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1" autoAdjust="0"/>
  </p:normalViewPr>
  <p:slideViewPr>
    <p:cSldViewPr>
      <p:cViewPr varScale="1">
        <p:scale>
          <a:sx n="110" d="100"/>
          <a:sy n="110" d="100"/>
        </p:scale>
        <p:origin x="-1644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9945BD8-9517-4408-8CFB-07889225C092}" type="datetimeFigureOut">
              <a:rPr lang="ru-RU" smtClean="0"/>
              <a:pPr/>
              <a:t>04.05.2016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1FA17A84-7548-4A21-87DB-230078A8C9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Стеклоблоки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1026" name="Picture 2" descr="C:\Users\Алексей\Desktop\Примеры использования\Интерьеры\kolorowa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76872"/>
            <a:ext cx="4606737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ей\Desktop\Примеры использования\Интерьеры\4160243512_7dc0ab7b17_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978675"/>
            <a:ext cx="3105000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719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283152" cy="1371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Примеры использования стеклоблоков</a:t>
            </a:r>
            <a:endParaRPr lang="ru-RU" dirty="0"/>
          </a:p>
        </p:txBody>
      </p:sp>
      <p:pic>
        <p:nvPicPr>
          <p:cNvPr id="1026" name="Picture 2" descr="C:\Users\Алексей\Desktop\Примеры использования\Для презентации\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8358" y="1525494"/>
            <a:ext cx="3192715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ей\Desktop\Примеры использования\Для презентации\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25494"/>
            <a:ext cx="3654425" cy="487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лексей\Desktop\Примеры использования\Для презентации\8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021" y="3861048"/>
            <a:ext cx="377539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774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39136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2050" name="Picture 2" descr="C:\Users\Алексей\Desktop\Примеры использования\Для презентации\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24977"/>
            <a:ext cx="3816754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ексей\Desktop\Примеры использования\Для презентации\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68960"/>
            <a:ext cx="424322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014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13184"/>
            <a:ext cx="7139136" cy="13716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3074" name="Picture 2" descr="C:\Users\Алексей\Desktop\Примеры использования\Для презентации\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5592" y="2132856"/>
            <a:ext cx="4797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ексей\Desktop\Примеры использования\Для презентации\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051" y="1252256"/>
            <a:ext cx="3597750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лексей\Desktop\Примеры использования\Для презентации\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891" y="4077072"/>
            <a:ext cx="3752069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956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39136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4099" name="Picture 3" descr="C:\Users\Алексей\Desktop\Примеры использования\Для презентации\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6" y="1772816"/>
            <a:ext cx="3109092" cy="41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лексей\Desktop\Примеры использования\Для презентации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64816"/>
            <a:ext cx="4443973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034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39136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5122" name="Picture 2" descr="C:\Users\Алексей\Desktop\Примеры использования\Для презентации\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6759" y="1945717"/>
            <a:ext cx="284333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лексей\Desktop\Примеры использования\Для презентации\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40768"/>
            <a:ext cx="26574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Алексей\Desktop\Примеры использования\Для презентации\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92896"/>
            <a:ext cx="241043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420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39136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6146" name="Picture 2" descr="C:\Users\Алексей\Desktop\Примеры использования\Для презентации\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0595" y="4080506"/>
            <a:ext cx="2838467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лексей\Desktop\Примеры использования\Для презентации\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928" y="3720506"/>
            <a:ext cx="4017595" cy="29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Алексей\Desktop\Примеры использования\Для презентации\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8056" y="980728"/>
            <a:ext cx="38448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Алексей\Desktop\Примеры использования\Для презентации\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84784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5420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39136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7171" name="Picture 3" descr="C:\Users\Алексей\Desktop\Примеры использования\Для презентации\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747609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лексей\Desktop\Примеры использования\Для презентации\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47150"/>
            <a:ext cx="382551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Алексей\Desktop\Примеры использования\Для презентации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8076" y="1196752"/>
            <a:ext cx="3405406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858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39136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8194" name="Picture 2" descr="C:\Users\Алексей\Desktop\Примеры использования\Для презентации\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048" y="2205064"/>
            <a:ext cx="386181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лексей\Desktop\Примеры использования\Для презентации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9242" y="1029944"/>
            <a:ext cx="366879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Алексей\Desktop\Примеры использования\Для презентации\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3648000" cy="27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018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39136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9218" name="Picture 2" descr="C:\Users\Алексей\Desktop\Примеры использования\Для презентации\17 (10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9588"/>
            <a:ext cx="480940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Алексей\Desktop\Примеры использования\Для презентации\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24744"/>
            <a:ext cx="336960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Алексей\Desktop\Примеры использования\Для презентации\17 (26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37112"/>
            <a:ext cx="288605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34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139136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использования стеклоблоков</a:t>
            </a:r>
          </a:p>
        </p:txBody>
      </p:sp>
      <p:pic>
        <p:nvPicPr>
          <p:cNvPr id="10242" name="Picture 2" descr="C:\Users\Алексей\Desktop\Примеры использования\Для презентации\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73684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Алексей\Desktop\Примеры использования\Для презентации\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74063" y="1052736"/>
            <a:ext cx="206100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Алексей\Desktop\Примеры использования\Для презентации\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7072"/>
            <a:ext cx="3368985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341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87208" cy="104403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  <a:ea typeface="Adobe Gothic Std B" pitchFamily="34" charset="-128"/>
                <a:cs typeface="Arial" pitchFamily="34" charset="0"/>
              </a:rPr>
              <a:t>Что такое стеклоблок?</a:t>
            </a:r>
            <a:endParaRPr lang="ru-RU" sz="3600" b="1" dirty="0">
              <a:solidFill>
                <a:srgbClr val="FF0000"/>
              </a:solidFill>
              <a:latin typeface="Arial Black" pitchFamily="34" charset="0"/>
              <a:ea typeface="Adobe Gothic Std B" pitchFamily="34" charset="-128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41168"/>
          </a:xfrm>
        </p:spPr>
        <p:txBody>
          <a:bodyPr>
            <a:normAutofit lnSpcReduction="10000"/>
          </a:bodyPr>
          <a:lstStyle/>
          <a:p>
            <a:pPr marL="1257300" lvl="3" indent="0" algn="just">
              <a:buNone/>
            </a:pPr>
            <a:r>
              <a:rPr lang="ru-RU" sz="1600" dirty="0" smtClean="0"/>
              <a:t>	</a:t>
            </a:r>
            <a:r>
              <a:rPr lang="ru-RU" sz="2400" b="1" dirty="0" smtClean="0"/>
              <a:t>Стеклоблок – это строительное изделие с герметичной полостью, изготовляемое формованием (из стекломассы) и последующим свариванием двух составляющих элементов (</a:t>
            </a:r>
            <a:r>
              <a:rPr lang="ru-RU" sz="2400" b="1" dirty="0" err="1" smtClean="0"/>
              <a:t>полублоков</a:t>
            </a:r>
            <a:r>
              <a:rPr lang="ru-RU" sz="2400" b="1" dirty="0" smtClean="0"/>
              <a:t>). </a:t>
            </a:r>
          </a:p>
          <a:p>
            <a:pPr marL="0" indent="0" algn="just">
              <a:buNone/>
            </a:pPr>
            <a:r>
              <a:rPr lang="ru-RU" sz="2400" dirty="0" smtClean="0"/>
              <a:t>	Выпускаются стеклоблоки из бесцветного и окрашенного стекла, квадратного и прямоугольного сечений, уголковые и др. Светорассеивающий и светонаправляющий эффекты достигаются нанесением на поверхность стеклоблока (при формовании) специальных рифлений и узоров. </a:t>
            </a:r>
          </a:p>
          <a:p>
            <a:pPr marL="0" indent="0" algn="just">
              <a:buNone/>
            </a:pPr>
            <a:r>
              <a:rPr lang="ru-RU" sz="2400" dirty="0" smtClean="0"/>
              <a:t>	Размеры стеклоблоков бывают от 110 Х 110 до 300 Х 300 мм, толщина 80—100 мм. Самый популярный размер 190х190х80 мм.</a:t>
            </a:r>
            <a:endParaRPr lang="ru-RU" sz="2400" dirty="0"/>
          </a:p>
        </p:txBody>
      </p:sp>
      <p:pic>
        <p:nvPicPr>
          <p:cNvPr id="6" name="Picture 2" descr="C:\Users\Алексей\Desktop\Фотографии стеклоблока Сережа\Неутро\Волна неутр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14" y="1278957"/>
            <a:ext cx="163827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107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113184"/>
            <a:ext cx="5791200" cy="1371600"/>
          </a:xfrm>
        </p:spPr>
        <p:txBody>
          <a:bodyPr/>
          <a:lstStyle/>
          <a:p>
            <a:pPr algn="r"/>
            <a:r>
              <a:rPr lang="ru-RU" dirty="0" smtClean="0"/>
              <a:t>Применение стеклоблоков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623770"/>
            <a:ext cx="4114800" cy="49685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0" dirty="0" smtClean="0"/>
              <a:t>Стеклоблоки </a:t>
            </a:r>
            <a:r>
              <a:rPr lang="ru-RU" b="0" dirty="0"/>
              <a:t>используют для строительства внутренних и </a:t>
            </a:r>
            <a:r>
              <a:rPr lang="ru-RU" b="0" dirty="0" smtClean="0"/>
              <a:t>внешних ненесущих </a:t>
            </a:r>
            <a:r>
              <a:rPr lang="ru-RU" b="0" dirty="0"/>
              <a:t>стен. </a:t>
            </a:r>
            <a:endParaRPr lang="ru-RU" b="0" dirty="0" smtClean="0"/>
          </a:p>
          <a:p>
            <a:pPr algn="just"/>
            <a:r>
              <a:rPr lang="ru-RU" b="0" dirty="0" smtClean="0"/>
              <a:t>Стеклоблоки </a:t>
            </a:r>
            <a:r>
              <a:rPr lang="ru-RU" b="0" dirty="0"/>
              <a:t>в качестве внешних стен незаменимы на </a:t>
            </a:r>
            <a:r>
              <a:rPr lang="ru-RU" b="0" dirty="0" smtClean="0"/>
              <a:t>заводах, </a:t>
            </a:r>
            <a:r>
              <a:rPr lang="ru-RU" b="0" dirty="0"/>
              <a:t>текстильных предприятиях, </a:t>
            </a:r>
            <a:r>
              <a:rPr lang="ru-RU" b="0" dirty="0" smtClean="0"/>
              <a:t>фабриках, складах,</a:t>
            </a:r>
            <a:r>
              <a:rPr lang="ru-RU" b="0" dirty="0"/>
              <a:t> где требуется много света, но при этом </a:t>
            </a:r>
            <a:r>
              <a:rPr lang="ru-RU" b="0" dirty="0" smtClean="0"/>
              <a:t>в отличии от оконной  рамы, проёмы из стеклоблоков очень долговечны и не требуют дополнительного ухода. </a:t>
            </a:r>
          </a:p>
          <a:p>
            <a:pPr algn="just"/>
            <a:r>
              <a:rPr lang="ru-RU" b="0" dirty="0" smtClean="0"/>
              <a:t>Стеклоблоками </a:t>
            </a:r>
            <a:r>
              <a:rPr lang="ru-RU" b="0" dirty="0"/>
              <a:t>выкладывают проемы на лестничных площадках - тоже удобно и практично (труднее разбить, чем обычное </a:t>
            </a:r>
            <a:r>
              <a:rPr lang="ru-RU" b="0" dirty="0" smtClean="0"/>
              <a:t>стекло).</a:t>
            </a:r>
            <a:endParaRPr lang="ru-RU" b="0" dirty="0"/>
          </a:p>
        </p:txBody>
      </p:sp>
      <p:pic>
        <p:nvPicPr>
          <p:cNvPr id="3074" name="Picture 2" descr="C:\Users\Алексей\Pictures\36_fu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336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ексей\Pictures\49-steklobloki-idealnye-stroitelnye-materialy-dlya-otdelki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97683"/>
            <a:ext cx="336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4839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5616624" cy="2425692"/>
          </a:xfrm>
        </p:spPr>
        <p:txBody>
          <a:bodyPr>
            <a:normAutofit/>
          </a:bodyPr>
          <a:lstStyle/>
          <a:p>
            <a:pPr algn="just"/>
            <a:r>
              <a:rPr lang="ru-RU" b="0" dirty="0" smtClean="0"/>
              <a:t>Стеклоблоки </a:t>
            </a:r>
            <a:r>
              <a:rPr lang="ru-RU" b="0" dirty="0"/>
              <a:t>взяли все самое лучшее от своих </a:t>
            </a:r>
            <a:r>
              <a:rPr lang="ru-RU" b="0" dirty="0" smtClean="0"/>
              <a:t>«родителей» и даже пошли дальше. С </a:t>
            </a:r>
            <a:r>
              <a:rPr lang="ru-RU" b="0" dirty="0"/>
              <a:t>одной стороны, стеклоблоки </a:t>
            </a:r>
            <a:r>
              <a:rPr lang="ru-RU" b="0" dirty="0" smtClean="0"/>
              <a:t>так </a:t>
            </a:r>
            <a:r>
              <a:rPr lang="ru-RU" b="0" dirty="0"/>
              <a:t>же хорошо, как стекло, пропускают </a:t>
            </a:r>
            <a:r>
              <a:rPr lang="ru-RU" b="0" dirty="0" smtClean="0"/>
              <a:t>свет. А </a:t>
            </a:r>
            <a:r>
              <a:rPr lang="ru-RU" b="0" dirty="0"/>
              <a:t>с другой - стеклоблоки не такой хрупкий материал, как стекло. Поэтому из них можно возводить </a:t>
            </a:r>
            <a:r>
              <a:rPr lang="ru-RU" b="0" dirty="0" smtClean="0"/>
              <a:t>фасады </a:t>
            </a:r>
            <a:r>
              <a:rPr lang="ru-RU" b="0" dirty="0"/>
              <a:t>зданий</a:t>
            </a:r>
            <a:r>
              <a:rPr lang="ru-RU" b="0" dirty="0" smtClean="0"/>
              <a:t>.</a:t>
            </a:r>
            <a:r>
              <a:rPr lang="ru-RU" b="0" dirty="0"/>
              <a:t> </a:t>
            </a:r>
            <a:endParaRPr lang="ru-RU" b="0" dirty="0" smtClean="0"/>
          </a:p>
        </p:txBody>
      </p:sp>
      <p:pic>
        <p:nvPicPr>
          <p:cNvPr id="4098" name="Picture 2" descr="C:\Users\Алексей\Pictures\exter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96952"/>
            <a:ext cx="476370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52120" y="3046380"/>
            <a:ext cx="28083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</a:rPr>
              <a:t>Стены, сделанные из стеклоблоков, выдерживают значительные перепады температуры (от - 40 до + 50°С). Они очень прочные - им нипочем даже легкое землетрясение.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231131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1432" y="332656"/>
            <a:ext cx="5112568" cy="2160240"/>
          </a:xfrm>
        </p:spPr>
        <p:txBody>
          <a:bodyPr>
            <a:normAutofit lnSpcReduction="10000"/>
          </a:bodyPr>
          <a:lstStyle/>
          <a:p>
            <a:r>
              <a:rPr lang="ru-RU" b="0" dirty="0"/>
              <a:t>Стеклоблоки представляют  собой относительно легкие конструкции, которые не пропускают пыль и влагу, а также отвечают всем требованиям </a:t>
            </a:r>
            <a:r>
              <a:rPr lang="ru-RU" b="0" dirty="0" smtClean="0"/>
              <a:t>пожаробезопасности. К</a:t>
            </a:r>
            <a:r>
              <a:rPr lang="ru-RU" b="0" dirty="0" smtClean="0">
                <a:solidFill>
                  <a:srgbClr val="000000"/>
                </a:solidFill>
                <a:latin typeface="Tahoma"/>
              </a:rPr>
              <a:t>ак </a:t>
            </a:r>
            <a:r>
              <a:rPr lang="ru-RU" b="0" dirty="0">
                <a:solidFill>
                  <a:srgbClr val="000000"/>
                </a:solidFill>
                <a:latin typeface="Tahoma"/>
              </a:rPr>
              <a:t>говорят пожарные, </a:t>
            </a:r>
            <a:r>
              <a:rPr lang="ru-RU" b="0" dirty="0" smtClean="0">
                <a:solidFill>
                  <a:srgbClr val="000000"/>
                </a:solidFill>
                <a:latin typeface="Tahoma"/>
              </a:rPr>
              <a:t>они не </a:t>
            </a:r>
            <a:r>
              <a:rPr lang="ru-RU" b="0" dirty="0">
                <a:solidFill>
                  <a:srgbClr val="000000"/>
                </a:solidFill>
                <a:latin typeface="Tahoma"/>
              </a:rPr>
              <a:t>поддерживают горение. </a:t>
            </a:r>
            <a:endParaRPr lang="ru-RU" dirty="0"/>
          </a:p>
        </p:txBody>
      </p:sp>
      <p:pic>
        <p:nvPicPr>
          <p:cNvPr id="5122" name="Picture 2" descr="C:\Users\Алексей\Pictures\exter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158"/>
            <a:ext cx="3302753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лексей\Pictures\pegasu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80"/>
            <a:ext cx="3395520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468892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Мало того, стена из стеклоблоков в случае пожара остается целехонькой (то есть не трескается и не расплавляется) более 60 минут. </a:t>
            </a:r>
          </a:p>
        </p:txBody>
      </p:sp>
    </p:spTree>
    <p:extLst>
      <p:ext uri="{BB962C8B-B14F-4D97-AF65-F5344CB8AC3E}">
        <p14:creationId xmlns:p14="http://schemas.microsoft.com/office/powerpoint/2010/main" xmlns="" val="19646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стеклоблоков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52600"/>
            <a:ext cx="4392488" cy="4628728"/>
          </a:xfrm>
        </p:spPr>
        <p:txBody>
          <a:bodyPr>
            <a:normAutofit fontScale="92500" lnSpcReduction="20000"/>
          </a:bodyPr>
          <a:lstStyle/>
          <a:p>
            <a:r>
              <a:rPr lang="ru-RU" b="0" dirty="0"/>
              <a:t>В последнее время стеклоблоки стали использовать при строительстве внутренних стен в домах, квартирах, особняках.</a:t>
            </a:r>
          </a:p>
          <a:p>
            <a:r>
              <a:rPr lang="ru-RU" b="0" dirty="0"/>
              <a:t>Использование этого материала позволяет находить подчас совершенно неожиданные решения в оформлении </a:t>
            </a:r>
            <a:r>
              <a:rPr lang="ru-RU" b="0" dirty="0" smtClean="0"/>
              <a:t>интерьера. Комбинируя </a:t>
            </a:r>
            <a:r>
              <a:rPr lang="ru-RU" b="0" dirty="0"/>
              <a:t>цвета, фактуры и размеры, чередуя матовые и  прозрачные стеклоблоки можно создавать композиции</a:t>
            </a:r>
            <a:r>
              <a:rPr lang="ru-RU" b="0" dirty="0" smtClean="0"/>
              <a:t>.</a:t>
            </a:r>
            <a:r>
              <a:rPr lang="ru-RU" b="0" dirty="0"/>
              <a:t> </a:t>
            </a:r>
            <a:endParaRPr lang="ru-RU" b="0" dirty="0" smtClean="0"/>
          </a:p>
          <a:p>
            <a:r>
              <a:rPr lang="ru-RU" b="0" dirty="0" smtClean="0"/>
              <a:t>С </a:t>
            </a:r>
            <a:r>
              <a:rPr lang="ru-RU" b="0" dirty="0"/>
              <a:t>их поверхности легко удаляется любое </a:t>
            </a:r>
            <a:r>
              <a:rPr lang="ru-RU" b="0" dirty="0" smtClean="0"/>
              <a:t>загрязнение. Они </a:t>
            </a:r>
            <a:r>
              <a:rPr lang="ru-RU" b="0" dirty="0"/>
              <a:t>не боятся влаги. Поэтому их используют в местах с повышенной влажностью — бассейнах, аквапарках, саунах и ванных комнатах. </a:t>
            </a:r>
            <a:endParaRPr lang="ru-RU" dirty="0"/>
          </a:p>
        </p:txBody>
      </p:sp>
      <p:pic>
        <p:nvPicPr>
          <p:cNvPr id="6146" name="Picture 2" descr="C:\Users\Алексей\Desktop\Примеры использования\хол и спальные комнаты\хол и спальные комнаты 0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61353" y="260648"/>
            <a:ext cx="3810310" cy="31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Алексей\Pictures\d63a5336fc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1762" y="3501008"/>
            <a:ext cx="3756522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7520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88640"/>
            <a:ext cx="4690864" cy="2880320"/>
          </a:xfrm>
        </p:spPr>
        <p:txBody>
          <a:bodyPr>
            <a:normAutofit/>
          </a:bodyPr>
          <a:lstStyle/>
          <a:p>
            <a:r>
              <a:rPr lang="ru-RU" b="0" dirty="0"/>
              <a:t>Воздушное пространство внутри стеклоблока отлично сохраняет тепло. За </a:t>
            </a:r>
            <a:r>
              <a:rPr lang="ru-RU" b="0" dirty="0" smtClean="0"/>
              <a:t>рубежом  </a:t>
            </a:r>
            <a:r>
              <a:rPr lang="ru-RU" b="0" dirty="0"/>
              <a:t>давно поняли, что стеклоблоки - прекрасный энергосберегающий строительный материал, и вовсю его используют. К тому же стеклоблоки - неплохой </a:t>
            </a:r>
            <a:r>
              <a:rPr lang="ru-RU" b="0" dirty="0" smtClean="0"/>
              <a:t>звукоизолятор. </a:t>
            </a:r>
          </a:p>
        </p:txBody>
      </p:sp>
      <p:pic>
        <p:nvPicPr>
          <p:cNvPr id="7170" name="Picture 2" descr="C:\Users\Алексей\Pictures\at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5308311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лексей\Pictures\stekloblok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2857500" cy="2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64921" y="2721762"/>
            <a:ext cx="31877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</a:pPr>
            <a:r>
              <a:rPr lang="ru-RU" sz="2000" dirty="0">
                <a:solidFill>
                  <a:srgbClr val="000000"/>
                </a:solidFill>
              </a:rPr>
              <a:t>Их шумопоглощающие свойства примерно такие же, как у кирпичной стены аналогичной толщины. Специалисты проверяли: если построить две одинаковые стенки - одну из кирпичей, другую из стеклоблоков, то они «гасят» уличный шум примерно одинаково.</a:t>
            </a:r>
            <a:endParaRPr lang="ru-RU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408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Преимущества стеклоблоков: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772744"/>
          </a:xfrm>
        </p:spPr>
        <p:txBody>
          <a:bodyPr/>
          <a:lstStyle/>
          <a:p>
            <a:r>
              <a:rPr lang="ru-RU" dirty="0" smtClean="0"/>
              <a:t>Из вышеперечисленного выделим преимущества стеклоблоков:</a:t>
            </a:r>
          </a:p>
          <a:p>
            <a:pPr marL="457200" indent="-457200">
              <a:buAutoNum type="arabicPeriod"/>
            </a:pPr>
            <a:r>
              <a:rPr lang="ru-RU" b="0" dirty="0"/>
              <a:t>Стеклоблоки бывают разных размеров, форм, цветов и позволяют создавать цветовые и световые </a:t>
            </a:r>
            <a:r>
              <a:rPr lang="ru-RU" b="0" dirty="0" smtClean="0"/>
              <a:t>эффекты.</a:t>
            </a:r>
            <a:endParaRPr lang="ru-RU" b="0" dirty="0"/>
          </a:p>
          <a:p>
            <a:pPr marL="457200" indent="-457200">
              <a:buAutoNum type="arabicPeriod"/>
            </a:pPr>
            <a:r>
              <a:rPr lang="ru-RU" b="0" dirty="0" smtClean="0"/>
              <a:t>Данный </a:t>
            </a:r>
            <a:r>
              <a:rPr lang="ru-RU" b="0" dirty="0"/>
              <a:t>материал обладает огне- и </a:t>
            </a:r>
            <a:r>
              <a:rPr lang="ru-RU" b="0" dirty="0" smtClean="0"/>
              <a:t>водостойкостью, он абсолютно </a:t>
            </a:r>
            <a:r>
              <a:rPr lang="ru-RU" b="0" dirty="0"/>
              <a:t>неприхотливый и не требует дополнительного ухода.</a:t>
            </a:r>
            <a:endParaRPr lang="ru-RU" b="0" dirty="0" smtClean="0"/>
          </a:p>
          <a:p>
            <a:pPr marL="457200" indent="-457200">
              <a:buAutoNum type="arabicPeriod"/>
            </a:pPr>
            <a:r>
              <a:rPr lang="ru-RU" b="0" dirty="0" smtClean="0"/>
              <a:t>Вакуумная </a:t>
            </a:r>
            <a:r>
              <a:rPr lang="ru-RU" b="0" dirty="0"/>
              <a:t>полость, находящаяся внутри, создает эффект термоса. Данные конструкции хорошо переносят перепады температур, им не страшна агрессивная среда и атмосферные </a:t>
            </a:r>
            <a:r>
              <a:rPr lang="ru-RU" b="0" dirty="0" smtClean="0"/>
              <a:t>осадки.</a:t>
            </a:r>
          </a:p>
          <a:p>
            <a:pPr marL="457200" indent="-457200">
              <a:buAutoNum type="arabicPeriod"/>
            </a:pPr>
            <a:r>
              <a:rPr lang="ru-RU" b="0" dirty="0"/>
              <a:t>О</a:t>
            </a:r>
            <a:r>
              <a:rPr lang="ru-RU" b="0" dirty="0" smtClean="0"/>
              <a:t>бладает </a:t>
            </a:r>
            <a:r>
              <a:rPr lang="ru-RU" b="0" dirty="0"/>
              <a:t>звукоизоляционными и теплоизоляционными </a:t>
            </a:r>
            <a:r>
              <a:rPr lang="ru-RU" b="0" dirty="0" smtClean="0"/>
              <a:t>свойствами не уступающие кирпичу.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68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9"/>
            <a:ext cx="7620000" cy="1872207"/>
          </a:xfrm>
        </p:spPr>
        <p:txBody>
          <a:bodyPr/>
          <a:lstStyle/>
          <a:p>
            <a:pPr marL="457200" indent="-457200">
              <a:buAutoNum type="arabicPeriod" startAt="5"/>
            </a:pPr>
            <a:r>
              <a:rPr lang="ru-RU" b="0" dirty="0" smtClean="0"/>
              <a:t>В </a:t>
            </a:r>
            <a:r>
              <a:rPr lang="ru-RU" b="0" dirty="0" err="1" smtClean="0"/>
              <a:t>отлича</a:t>
            </a:r>
            <a:r>
              <a:rPr lang="ru-RU" b="0" dirty="0" err="1" smtClean="0"/>
              <a:t>е</a:t>
            </a:r>
            <a:r>
              <a:rPr lang="ru-RU" b="0" dirty="0" smtClean="0"/>
              <a:t> </a:t>
            </a:r>
            <a:r>
              <a:rPr lang="ru-RU" b="0" dirty="0"/>
              <a:t>от обычного стекла, они очень прочные - им </a:t>
            </a:r>
            <a:r>
              <a:rPr lang="ru-RU" b="0" dirty="0" smtClean="0"/>
              <a:t>нипочем </a:t>
            </a:r>
            <a:r>
              <a:rPr lang="ru-RU" b="0" dirty="0"/>
              <a:t>даже легкое землетрясение.</a:t>
            </a:r>
          </a:p>
          <a:p>
            <a:pPr marL="457200" indent="-457200">
              <a:buAutoNum type="arabicPeriod" startAt="6"/>
            </a:pPr>
            <a:r>
              <a:rPr lang="ru-RU" b="0" dirty="0" smtClean="0"/>
              <a:t>Стеклоблоки </a:t>
            </a:r>
            <a:r>
              <a:rPr lang="ru-RU" b="0" dirty="0"/>
              <a:t>достаточно хорошо пропускают свет и </a:t>
            </a:r>
            <a:r>
              <a:rPr lang="ru-RU" b="0" dirty="0" smtClean="0"/>
              <a:t>являются </a:t>
            </a:r>
            <a:r>
              <a:rPr lang="ru-RU" b="0" dirty="0"/>
              <a:t>прекрасным энергосберегающим строительным материалом.</a:t>
            </a:r>
          </a:p>
          <a:p>
            <a:endParaRPr lang="ru-RU" b="0" dirty="0"/>
          </a:p>
          <a:p>
            <a:endParaRPr lang="ru-RU" b="0" dirty="0" smtClean="0"/>
          </a:p>
        </p:txBody>
      </p:sp>
      <p:pic>
        <p:nvPicPr>
          <p:cNvPr id="8194" name="Picture 2" descr="C:\Users\Алексей\Pictures\14_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4717" y="2459314"/>
            <a:ext cx="3960001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2646" y="2464548"/>
            <a:ext cx="39253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 startAt="7"/>
            </a:pPr>
            <a:r>
              <a:rPr lang="ru-RU" sz="2000" b="0" dirty="0" smtClean="0"/>
              <a:t>С точки зрения гигиены они также не имеют противопоказаний для бесконечно долгого использования, поскольку не накапливают ни пыли, ни запахов, ни токсинов.</a:t>
            </a:r>
          </a:p>
          <a:p>
            <a:pPr marL="457200" indent="-457200">
              <a:buAutoNum type="arabicPeriod" startAt="7"/>
            </a:pPr>
            <a:r>
              <a:rPr lang="ru-RU" sz="2000" dirty="0" smtClean="0"/>
              <a:t>В отличии от кирпичной или бетонной стены, возводимые стены из стеклоблока не требуют дополнительной отделки.</a:t>
            </a:r>
            <a:endParaRPr lang="ru-RU" sz="2000" b="0" dirty="0" smtClean="0"/>
          </a:p>
          <a:p>
            <a:pPr marL="457200" indent="-457200">
              <a:buAutoNum type="arabicPeriod" startAt="7"/>
            </a:pPr>
            <a:endParaRPr lang="ru-RU" sz="2000" b="0" dirty="0" smtClean="0"/>
          </a:p>
          <a:p>
            <a:pPr marL="457200" indent="-457200">
              <a:buAutoNum type="arabicPeriod" startAt="7"/>
            </a:pPr>
            <a:endParaRPr lang="ru-RU" sz="2000" b="0" dirty="0" smtClean="0"/>
          </a:p>
        </p:txBody>
      </p:sp>
    </p:spTree>
    <p:extLst>
      <p:ext uri="{BB962C8B-B14F-4D97-AF65-F5344CB8AC3E}">
        <p14:creationId xmlns:p14="http://schemas.microsoft.com/office/powerpoint/2010/main" xmlns="" val="1317848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548</TotalTime>
  <Words>456</Words>
  <Application>Microsoft Office PowerPoint</Application>
  <PresentationFormat>Экран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Главная</vt:lpstr>
      <vt:lpstr>Стеклоблоки</vt:lpstr>
      <vt:lpstr>Что такое стеклоблок?</vt:lpstr>
      <vt:lpstr>Применение стеклоблоков</vt:lpstr>
      <vt:lpstr>Слайд 4</vt:lpstr>
      <vt:lpstr>Слайд 5</vt:lpstr>
      <vt:lpstr>Применение стеклоблоков</vt:lpstr>
      <vt:lpstr>Слайд 7</vt:lpstr>
      <vt:lpstr>Преимущества стеклоблоков:</vt:lpstr>
      <vt:lpstr>Слайд 9</vt:lpstr>
      <vt:lpstr>Примеры использования стеклоблоков</vt:lpstr>
      <vt:lpstr>Примеры использования стеклоблоков</vt:lpstr>
      <vt:lpstr>Примеры использования стеклоблоков</vt:lpstr>
      <vt:lpstr>Примеры использования стеклоблоков</vt:lpstr>
      <vt:lpstr>Примеры использования стеклоблоков</vt:lpstr>
      <vt:lpstr>Примеры использования стеклоблоков</vt:lpstr>
      <vt:lpstr>Примеры использования стеклоблоков</vt:lpstr>
      <vt:lpstr>Примеры использования стеклоблоков</vt:lpstr>
      <vt:lpstr>Примеры использования стеклоблоков</vt:lpstr>
      <vt:lpstr>Примеры использования стеклоблоков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Стеклоблоки</dc:title>
  <dc:creator>Алексей</dc:creator>
  <cp:lastModifiedBy>1</cp:lastModifiedBy>
  <cp:revision>31</cp:revision>
  <dcterms:created xsi:type="dcterms:W3CDTF">2013-06-20T04:57:14Z</dcterms:created>
  <dcterms:modified xsi:type="dcterms:W3CDTF">2016-05-04T15:01:21Z</dcterms:modified>
</cp:coreProperties>
</file>